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FFE8-20F9-A240-9712-AD1113975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830FE-2E0A-5848-AED8-FF010F01A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61612-396F-0C4E-8EAC-10095A83C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99C0A-733F-964C-9955-2AB30397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1B795-27C8-1A47-B70A-C3E24ECA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33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74584-0D2B-F243-9213-507A9494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B40B4-E7EC-8D4C-B3BC-D9DBBFAF3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2D6EA-CF15-0F49-9992-BD4E63DA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AB358-7837-774C-A688-2770D7B3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72EEA-CBF8-864E-991D-D799504E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8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FB35B-B8C1-7943-B5F8-92B905DB6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0720F-4E1D-574B-B953-66FC46FB4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F194C-6179-B14E-9CEE-1CC607B3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3B3EE-237F-8544-B97D-2834BB72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9757-7F46-0A42-9051-916E628D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9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1FC0-680A-6D47-8848-D40B9043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12AB8-31A5-DB44-9868-7C305B542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EA8A3-A6C0-9E48-A138-F13F8628C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AFB50-A2DB-7E45-A323-69244F3CD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98D8E-E623-5A44-A832-9C3A790F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4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5706-F2ED-4E47-A02B-BED9FF96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38275-B8BF-054A-BA28-03F017F48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048D5-0440-B643-B905-A38D46398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0C627-1958-6640-99A3-27F2C988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EBC7C-DED0-444B-9380-AEB83E8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7288-4D00-3843-A59D-1C27B53A7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99F0A-2A21-9F4F-AF18-DA712A52B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2381D-FA0C-C44C-B6BC-DCCB1D353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8FEE0-37E1-D04B-BFA8-F78901E8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9ACDC-FBB9-C54A-ADC8-7A3727FB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8BF59-91FC-CA44-8509-A6B74949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10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C316-A2F8-1B49-A954-F1671B04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9D0FB-4985-A34F-9AC4-EDBBBF8F3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E2C7A-8528-EC43-A426-3653C8119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7A4B7-F137-E540-8D6B-36FAC8AD1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D3B3F-7CD6-2A48-A8C2-2D346DF28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CF418-6669-D84F-BE1D-261D6DE1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1A024-E860-3F46-9CB6-0F8DC674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C8300-9033-544F-BDF0-DC7F0F69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7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78C4-A11F-144C-9595-700F7A63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7EC23-DFF2-EE43-84C5-EB014EC2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50B72-7481-7940-8CB0-1C59A8D2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012B8-9F96-B240-AA28-A9138C03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8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D675C-2BA4-D34D-979C-E1E4FA22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5D467-7E95-3449-9019-327AFC3F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42369-30F8-C94F-9B23-7FDF45AF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6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2536-42FF-6F4F-9FE1-6E146A55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3448F-2DB8-DE4B-A0FC-B3D8F6B87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D304A-BDAB-914A-9C72-41DAE3516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AFF9F-7B1B-D945-BEE2-00407BB4E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28A98-AB62-7E4C-9FAA-E8B0274C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1F96-1B4C-BD45-BD6B-100637E4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6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AB86-8AA4-5D4E-9FA5-01C85233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40BFD7-C42E-864B-B2BB-E82F4AA4E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BABFB-FE94-D944-84C4-E3E5900C7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97BB7-DDAD-524F-A423-128450B0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2A5D4-C564-C442-8EF8-B2D2B8758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90EB9-7542-144D-BE7E-55386E4D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2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C1D6E-B1CA-194B-9933-AAAF8CB4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29CBC-46CF-6342-BAA3-F286932BB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D025F-5B10-E441-B553-42D671B69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815F9-864C-F540-A787-CB2915E7900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94DCD-DF00-B94D-875A-6CCE62818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18FEA-8A0B-2F4D-9E41-CE5D9C75E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4180A-B827-9D49-8690-CF366812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7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8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image" Target="../media/image122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8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40.png"/><Relationship Id="rId18" Type="http://schemas.openxmlformats.org/officeDocument/2006/relationships/image" Target="../media/image142.png"/><Relationship Id="rId3" Type="http://schemas.openxmlformats.org/officeDocument/2006/relationships/image" Target="../media/image60.png"/><Relationship Id="rId7" Type="http://schemas.openxmlformats.org/officeDocument/2006/relationships/image" Target="../media/image74.png"/><Relationship Id="rId12" Type="http://schemas.openxmlformats.org/officeDocument/2006/relationships/image" Target="../media/image139.png"/><Relationship Id="rId17" Type="http://schemas.openxmlformats.org/officeDocument/2006/relationships/image" Target="../media/image141.png"/><Relationship Id="rId2" Type="http://schemas.openxmlformats.org/officeDocument/2006/relationships/image" Target="../media/image59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138.png"/><Relationship Id="rId5" Type="http://schemas.openxmlformats.org/officeDocument/2006/relationships/image" Target="../media/image63.png"/><Relationship Id="rId15" Type="http://schemas.openxmlformats.org/officeDocument/2006/relationships/image" Target="../media/image96.png"/><Relationship Id="rId10" Type="http://schemas.openxmlformats.org/officeDocument/2006/relationships/image" Target="../media/image137.png"/><Relationship Id="rId19" Type="http://schemas.openxmlformats.org/officeDocument/2006/relationships/image" Target="../media/image143.png"/><Relationship Id="rId4" Type="http://schemas.openxmlformats.org/officeDocument/2006/relationships/image" Target="../media/image62.png"/><Relationship Id="rId9" Type="http://schemas.openxmlformats.org/officeDocument/2006/relationships/image" Target="../media/image76.png"/><Relationship Id="rId1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1.png"/><Relationship Id="rId18" Type="http://schemas.openxmlformats.org/officeDocument/2006/relationships/image" Target="../media/image151.png"/><Relationship Id="rId3" Type="http://schemas.openxmlformats.org/officeDocument/2006/relationships/image" Target="../media/image99.png"/><Relationship Id="rId21" Type="http://schemas.openxmlformats.org/officeDocument/2006/relationships/image" Target="../media/image127.png"/><Relationship Id="rId7" Type="http://schemas.openxmlformats.org/officeDocument/2006/relationships/image" Target="../media/image146.png"/><Relationship Id="rId12" Type="http://schemas.openxmlformats.org/officeDocument/2006/relationships/image" Target="../media/image67.png"/><Relationship Id="rId17" Type="http://schemas.openxmlformats.org/officeDocument/2006/relationships/image" Target="../media/image150.png"/><Relationship Id="rId2" Type="http://schemas.openxmlformats.org/officeDocument/2006/relationships/image" Target="../media/image94.png"/><Relationship Id="rId16" Type="http://schemas.openxmlformats.org/officeDocument/2006/relationships/image" Target="../media/image14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66.png"/><Relationship Id="rId5" Type="http://schemas.openxmlformats.org/officeDocument/2006/relationships/image" Target="../media/image144.png"/><Relationship Id="rId15" Type="http://schemas.openxmlformats.org/officeDocument/2006/relationships/image" Target="../media/image148.png"/><Relationship Id="rId23" Type="http://schemas.openxmlformats.org/officeDocument/2006/relationships/image" Target="../media/image154.png"/><Relationship Id="rId10" Type="http://schemas.openxmlformats.org/officeDocument/2006/relationships/image" Target="../media/image65.png"/><Relationship Id="rId19" Type="http://schemas.openxmlformats.org/officeDocument/2006/relationships/image" Target="../media/image152.png"/><Relationship Id="rId4" Type="http://schemas.openxmlformats.org/officeDocument/2006/relationships/image" Target="../media/image106.png"/><Relationship Id="rId9" Type="http://schemas.openxmlformats.org/officeDocument/2006/relationships/image" Target="../media/image64.png"/><Relationship Id="rId14" Type="http://schemas.openxmlformats.org/officeDocument/2006/relationships/image" Target="../media/image147.png"/><Relationship Id="rId2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image" Target="../media/image166.png"/><Relationship Id="rId3" Type="http://schemas.openxmlformats.org/officeDocument/2006/relationships/image" Target="../media/image93.png"/><Relationship Id="rId21" Type="http://schemas.openxmlformats.org/officeDocument/2006/relationships/image" Target="../media/image70.png"/><Relationship Id="rId7" Type="http://schemas.openxmlformats.org/officeDocument/2006/relationships/image" Target="../media/image10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5.png"/><Relationship Id="rId2" Type="http://schemas.openxmlformats.org/officeDocument/2006/relationships/image" Target="../media/image92.png"/><Relationship Id="rId16" Type="http://schemas.openxmlformats.org/officeDocument/2006/relationships/image" Target="../media/image160.png"/><Relationship Id="rId20" Type="http://schemas.openxmlformats.org/officeDocument/2006/relationships/image" Target="../media/image69.pn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5.png"/><Relationship Id="rId24" Type="http://schemas.openxmlformats.org/officeDocument/2006/relationships/image" Target="../media/image164.png"/><Relationship Id="rId5" Type="http://schemas.openxmlformats.org/officeDocument/2006/relationships/image" Target="../media/image97.png"/><Relationship Id="rId15" Type="http://schemas.openxmlformats.org/officeDocument/2006/relationships/image" Target="../media/image159.png"/><Relationship Id="rId23" Type="http://schemas.openxmlformats.org/officeDocument/2006/relationships/image" Target="../media/image73.png"/><Relationship Id="rId28" Type="http://schemas.openxmlformats.org/officeDocument/2006/relationships/image" Target="../media/image124.png"/><Relationship Id="rId10" Type="http://schemas.openxmlformats.org/officeDocument/2006/relationships/image" Target="../media/image104.png"/><Relationship Id="rId19" Type="http://schemas.openxmlformats.org/officeDocument/2006/relationships/image" Target="../media/image163.png"/><Relationship Id="rId31" Type="http://schemas.openxmlformats.org/officeDocument/2006/relationships/image" Target="../media/image169.png"/><Relationship Id="rId4" Type="http://schemas.openxmlformats.org/officeDocument/2006/relationships/image" Target="../media/image95.png"/><Relationship Id="rId9" Type="http://schemas.openxmlformats.org/officeDocument/2006/relationships/image" Target="../media/image103.png"/><Relationship Id="rId14" Type="http://schemas.openxmlformats.org/officeDocument/2006/relationships/image" Target="../media/image158.png"/><Relationship Id="rId22" Type="http://schemas.openxmlformats.org/officeDocument/2006/relationships/image" Target="../media/image72.png"/><Relationship Id="rId27" Type="http://schemas.openxmlformats.org/officeDocument/2006/relationships/image" Target="../media/image167.png"/><Relationship Id="rId30" Type="http://schemas.openxmlformats.org/officeDocument/2006/relationships/image" Target="../media/image1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FA62B-0DCC-7541-8633-AB41C190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" y="525293"/>
            <a:ext cx="1195215" cy="237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1E7A5-DA7E-1B49-B078-39216F98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61" y="525293"/>
            <a:ext cx="1195214" cy="2373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F5FBA2-25BE-0446-B1AA-29E081294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840" y="525294"/>
            <a:ext cx="1195214" cy="2373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F284-A9BE-5C46-9048-4B926768A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055" y="525293"/>
            <a:ext cx="1195214" cy="2373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479663-CB20-7C4F-8869-99D0898A3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234" y="525293"/>
            <a:ext cx="1195214" cy="2373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E2B49B-7442-AB44-AF8F-AEC46DFCF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449" y="525294"/>
            <a:ext cx="1195214" cy="23735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0CD443-7C6C-044C-B4CE-7779B7DE6D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629" y="525293"/>
            <a:ext cx="1195214" cy="23735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9EB115-FD8A-C346-AFA5-F2CDF378C9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7809" y="525294"/>
            <a:ext cx="1195214" cy="23735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14FAA-FFFD-0B45-B265-61DF4D344A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3023" y="525293"/>
            <a:ext cx="1195214" cy="23735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ADE8D3-05AC-A342-A825-27014375E3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81" y="3429000"/>
            <a:ext cx="1421894" cy="2823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19FA17-1426-D04B-A367-436D4939B6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7075" y="3428997"/>
            <a:ext cx="1421894" cy="28237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3159A60-FDEE-804F-91DE-7662BC19C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8970" y="3428997"/>
            <a:ext cx="1421894" cy="28237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C76331E-C78D-E044-B9FA-4DC8642F27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3197" y="3428997"/>
            <a:ext cx="1421895" cy="28237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9087AB-C1CF-8F4A-A801-E6A817EEE6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92" y="3428998"/>
            <a:ext cx="1421895" cy="28237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8D78B55-6D9B-C248-ABD8-9D4CCB6F0A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9321" y="3428998"/>
            <a:ext cx="1421894" cy="28237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89D15D-237E-CB4A-B6F1-3B0DD70F398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83550" y="3428997"/>
            <a:ext cx="1421894" cy="282370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4E99106-1261-D640-A136-C0E2AB8143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93109" y="3428998"/>
            <a:ext cx="1421894" cy="2823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A7ADD4-3DAD-1F40-99B3-65A6497C6B4F}"/>
                  </a:ext>
                </a:extLst>
              </p:cNvPr>
              <p:cNvSpPr txBox="1"/>
              <p:nvPr/>
            </p:nvSpPr>
            <p:spPr>
              <a:xfrm>
                <a:off x="0" y="2886918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A7ADD4-3DAD-1F40-99B3-65A6497C6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86918"/>
                <a:ext cx="1367062" cy="261610"/>
              </a:xfrm>
              <a:prstGeom prst="rect">
                <a:avLst/>
              </a:prstGeom>
              <a:blipFill>
                <a:blip r:embed="rId1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AD7174-A2AF-854A-9814-C1E9CE52D176}"/>
                  </a:ext>
                </a:extLst>
              </p:cNvPr>
              <p:cNvSpPr txBox="1"/>
              <p:nvPr/>
            </p:nvSpPr>
            <p:spPr>
              <a:xfrm>
                <a:off x="1230619" y="288095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AD7174-A2AF-854A-9814-C1E9CE52D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19" y="2880957"/>
                <a:ext cx="1367062" cy="261610"/>
              </a:xfrm>
              <a:prstGeom prst="rect">
                <a:avLst/>
              </a:prstGeom>
              <a:blipFill>
                <a:blip r:embed="rId2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346DA8-5A20-DB44-A736-BB46C4597AF4}"/>
                  </a:ext>
                </a:extLst>
              </p:cNvPr>
              <p:cNvSpPr txBox="1"/>
              <p:nvPr/>
            </p:nvSpPr>
            <p:spPr>
              <a:xfrm>
                <a:off x="2481872" y="288095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=0.006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346DA8-5A20-DB44-A736-BB46C4597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872" y="2880957"/>
                <a:ext cx="1367062" cy="261610"/>
              </a:xfrm>
              <a:prstGeom prst="rect">
                <a:avLst/>
              </a:prstGeom>
              <a:blipFill>
                <a:blip r:embed="rId2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E0677F5-9952-7346-91A7-827A7CE8147D}"/>
                  </a:ext>
                </a:extLst>
              </p:cNvPr>
              <p:cNvSpPr txBox="1"/>
              <p:nvPr/>
            </p:nvSpPr>
            <p:spPr>
              <a:xfrm>
                <a:off x="3652045" y="288417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=0.068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E0677F5-9952-7346-91A7-827A7CE81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045" y="2884170"/>
                <a:ext cx="1367062" cy="261610"/>
              </a:xfrm>
              <a:prstGeom prst="rect">
                <a:avLst/>
              </a:prstGeom>
              <a:blipFill>
                <a:blip r:embed="rId2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77A287-5553-C845-A0E2-BEF015E89ECE}"/>
                  </a:ext>
                </a:extLst>
              </p:cNvPr>
              <p:cNvSpPr txBox="1"/>
              <p:nvPr/>
            </p:nvSpPr>
            <p:spPr>
              <a:xfrm>
                <a:off x="4834029" y="2872992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=0.078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77A287-5553-C845-A0E2-BEF015E89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029" y="2872992"/>
                <a:ext cx="1367062" cy="261610"/>
              </a:xfrm>
              <a:prstGeom prst="rect">
                <a:avLst/>
              </a:prstGeom>
              <a:blipFill>
                <a:blip r:embed="rId2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4253AD-9C54-D14B-BF2C-B2F267BFA575}"/>
                  </a:ext>
                </a:extLst>
              </p:cNvPr>
              <p:cNvSpPr txBox="1"/>
              <p:nvPr/>
            </p:nvSpPr>
            <p:spPr>
              <a:xfrm>
                <a:off x="6078329" y="2880956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I7: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4253AD-9C54-D14B-BF2C-B2F267BFA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329" y="2880956"/>
                <a:ext cx="1367062" cy="261610"/>
              </a:xfrm>
              <a:prstGeom prst="rect">
                <a:avLst/>
              </a:prstGeom>
              <a:blipFill>
                <a:blip r:embed="rId2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E23C74B-FDEC-F54F-B591-0949FE70F495}"/>
                  </a:ext>
                </a:extLst>
              </p:cNvPr>
              <p:cNvSpPr txBox="1"/>
              <p:nvPr/>
            </p:nvSpPr>
            <p:spPr>
              <a:xfrm>
                <a:off x="7293509" y="288095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I8: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=0.106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E23C74B-FDEC-F54F-B591-0949FE70F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509" y="2880955"/>
                <a:ext cx="1367062" cy="261610"/>
              </a:xfrm>
              <a:prstGeom prst="rect">
                <a:avLst/>
              </a:prstGeom>
              <a:blipFill>
                <a:blip r:embed="rId2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7EF2D9-A638-4C4F-A467-3F7157F49475}"/>
                  </a:ext>
                </a:extLst>
              </p:cNvPr>
              <p:cNvSpPr txBox="1"/>
              <p:nvPr/>
            </p:nvSpPr>
            <p:spPr>
              <a:xfrm>
                <a:off x="8497874" y="289883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I9: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7EF2D9-A638-4C4F-A467-3F7157F49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874" y="2898839"/>
                <a:ext cx="1367062" cy="261610"/>
              </a:xfrm>
              <a:prstGeom prst="rect">
                <a:avLst/>
              </a:prstGeom>
              <a:blipFill>
                <a:blip r:embed="rId2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03EC55-CAA8-2941-8A0B-AAFFFD44DE19}"/>
                  </a:ext>
                </a:extLst>
              </p:cNvPr>
              <p:cNvSpPr txBox="1"/>
              <p:nvPr/>
            </p:nvSpPr>
            <p:spPr>
              <a:xfrm>
                <a:off x="9674785" y="2898839"/>
                <a:ext cx="132346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I10: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=0.165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03EC55-CAA8-2941-8A0B-AAFFFD44D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785" y="2898839"/>
                <a:ext cx="1323465" cy="261610"/>
              </a:xfrm>
              <a:prstGeom prst="rect">
                <a:avLst/>
              </a:prstGeom>
              <a:blipFill>
                <a:blip r:embed="rId2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2586C0C-6C5B-BA46-B472-EC88586CC248}"/>
                  </a:ext>
                </a:extLst>
              </p:cNvPr>
              <p:cNvSpPr txBox="1"/>
              <p:nvPr/>
            </p:nvSpPr>
            <p:spPr>
              <a:xfrm>
                <a:off x="109946" y="629255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=0.168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2586C0C-6C5B-BA46-B472-EC88586CC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6" y="6292555"/>
                <a:ext cx="1367062" cy="261610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00C97AF-67E2-0444-B0B3-26ED530661AA}"/>
                  </a:ext>
                </a:extLst>
              </p:cNvPr>
              <p:cNvSpPr txBox="1"/>
              <p:nvPr/>
            </p:nvSpPr>
            <p:spPr>
              <a:xfrm>
                <a:off x="1476144" y="629571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=0.169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00C97AF-67E2-0444-B0B3-26ED53066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144" y="6295713"/>
                <a:ext cx="1367062" cy="261610"/>
              </a:xfrm>
              <a:prstGeom prst="rect">
                <a:avLst/>
              </a:prstGeom>
              <a:blipFill>
                <a:blip r:embed="rId2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1C471B-E892-F249-A919-DB5D1212AA24}"/>
                  </a:ext>
                </a:extLst>
              </p:cNvPr>
              <p:cNvSpPr txBox="1"/>
              <p:nvPr/>
            </p:nvSpPr>
            <p:spPr>
              <a:xfrm>
                <a:off x="2883174" y="629571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1C471B-E892-F249-A919-DB5D1212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74" y="6295713"/>
                <a:ext cx="1367062" cy="261610"/>
              </a:xfrm>
              <a:prstGeom prst="rect">
                <a:avLst/>
              </a:prstGeom>
              <a:blipFill>
                <a:blip r:embed="rId30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7264BBE-F843-E840-AF39-220B2307450C}"/>
                  </a:ext>
                </a:extLst>
              </p:cNvPr>
              <p:cNvSpPr txBox="1"/>
              <p:nvPr/>
            </p:nvSpPr>
            <p:spPr>
              <a:xfrm>
                <a:off x="4373122" y="629040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=0.199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7264BBE-F843-E840-AF39-220B2307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122" y="6290409"/>
                <a:ext cx="1367062" cy="261610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C2861A-3CB2-BC4F-9571-F62DD7C5CF0C}"/>
                  </a:ext>
                </a:extLst>
              </p:cNvPr>
              <p:cNvSpPr txBox="1"/>
              <p:nvPr/>
            </p:nvSpPr>
            <p:spPr>
              <a:xfrm>
                <a:off x="5728350" y="633159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=0.232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C2861A-3CB2-BC4F-9571-F62DD7C5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350" y="6331597"/>
                <a:ext cx="1367062" cy="261610"/>
              </a:xfrm>
              <a:prstGeom prst="rect">
                <a:avLst/>
              </a:prstGeom>
              <a:blipFill>
                <a:blip r:embed="rId3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54F264-5E6C-DD43-821E-0BE61555DFB2}"/>
                  </a:ext>
                </a:extLst>
              </p:cNvPr>
              <p:cNvSpPr txBox="1"/>
              <p:nvPr/>
            </p:nvSpPr>
            <p:spPr>
              <a:xfrm>
                <a:off x="7230132" y="629040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=0.273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54F264-5E6C-DD43-821E-0BE61555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132" y="6290409"/>
                <a:ext cx="1367062" cy="261610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22B1BE9-2526-D740-9A52-F887332DC09E}"/>
                  </a:ext>
                </a:extLst>
              </p:cNvPr>
              <p:cNvSpPr txBox="1"/>
              <p:nvPr/>
            </p:nvSpPr>
            <p:spPr>
              <a:xfrm>
                <a:off x="8637498" y="629040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I17: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22B1BE9-2526-D740-9A52-F887332DC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498" y="6290409"/>
                <a:ext cx="1367062" cy="261610"/>
              </a:xfrm>
              <a:prstGeom prst="rect">
                <a:avLst/>
              </a:prstGeom>
              <a:blipFill>
                <a:blip r:embed="rId3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28616C-150B-BC40-BB30-FA925B67D53A}"/>
                  </a:ext>
                </a:extLst>
              </p:cNvPr>
              <p:cNvSpPr txBox="1"/>
              <p:nvPr/>
            </p:nvSpPr>
            <p:spPr>
              <a:xfrm>
                <a:off x="10020525" y="626723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I18: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28616C-150B-BC40-BB30-FA925B67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525" y="6267235"/>
                <a:ext cx="1367062" cy="261610"/>
              </a:xfrm>
              <a:prstGeom prst="rect">
                <a:avLst/>
              </a:prstGeom>
              <a:blipFill>
                <a:blip r:embed="rId3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76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0565AF-AFC0-A042-94EE-AD4398FD7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" y="666958"/>
            <a:ext cx="1390843" cy="2762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299EE-D71E-BB41-831D-A42EFF100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392" y="666960"/>
            <a:ext cx="1390843" cy="2762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A2E49B-5717-9B49-9B6A-48A6D3009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235" y="666960"/>
            <a:ext cx="1390843" cy="2762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BD1B0-24E1-884A-97AC-C736CE037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078" y="666960"/>
            <a:ext cx="1390843" cy="2762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F8C9EA-BB58-5B46-94C0-D23053E6D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921" y="666960"/>
            <a:ext cx="1390843" cy="27620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256C58-6098-0C44-8D18-A5FFEAA1F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31" y="666959"/>
            <a:ext cx="1390844" cy="27620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4B46FD-8E8E-1A46-84FE-D55518B404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6974" y="666958"/>
            <a:ext cx="1390843" cy="27620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438DC2-6800-6343-9480-E07762DA2B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49" y="3914770"/>
            <a:ext cx="1264596" cy="25113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18D93C-741B-614D-A3EF-2E04624CCA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145" y="3914770"/>
            <a:ext cx="1264595" cy="25113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793D98-927F-134A-9F1C-9CF578EDA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740" y="3914770"/>
            <a:ext cx="1264595" cy="25113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4D0CF8-2CC0-4D4C-9DF3-2A780316B8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1335" y="3914767"/>
            <a:ext cx="1264597" cy="25113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E38CB6-E2DD-D84D-82BE-0D29841CBB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5930" y="3914767"/>
            <a:ext cx="1264597" cy="2511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1E7DF9-C77D-E548-9914-D48EB5EA99DA}"/>
                  </a:ext>
                </a:extLst>
              </p:cNvPr>
              <p:cNvSpPr txBox="1"/>
              <p:nvPr/>
            </p:nvSpPr>
            <p:spPr>
              <a:xfrm>
                <a:off x="128207" y="345431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I19: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=0.330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1E7DF9-C77D-E548-9914-D48EB5EA9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07" y="3454317"/>
                <a:ext cx="1367062" cy="261610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81FB36-0D15-D049-9302-78A329C6D8A0}"/>
                  </a:ext>
                </a:extLst>
              </p:cNvPr>
              <p:cNvSpPr txBox="1"/>
              <p:nvPr/>
            </p:nvSpPr>
            <p:spPr>
              <a:xfrm>
                <a:off x="1510591" y="3457477"/>
                <a:ext cx="1448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I20: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=0.341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81FB36-0D15-D049-9302-78A329C6D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591" y="3457477"/>
                <a:ext cx="1448020" cy="261610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BD4C39-92FA-BF47-8187-4DF38AB3B26C}"/>
                  </a:ext>
                </a:extLst>
              </p:cNvPr>
              <p:cNvSpPr txBox="1"/>
              <p:nvPr/>
            </p:nvSpPr>
            <p:spPr>
              <a:xfrm>
                <a:off x="3000540" y="345217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BD4C39-92FA-BF47-8187-4DF38AB3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40" y="3452173"/>
                <a:ext cx="1367062" cy="261610"/>
              </a:xfrm>
              <a:prstGeom prst="rect">
                <a:avLst/>
              </a:prstGeom>
              <a:blipFill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70B24F5-A0FC-3145-B28E-6AAF3740410C}"/>
                  </a:ext>
                </a:extLst>
              </p:cNvPr>
              <p:cNvSpPr txBox="1"/>
              <p:nvPr/>
            </p:nvSpPr>
            <p:spPr>
              <a:xfrm>
                <a:off x="4345489" y="345217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=0.397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70B24F5-A0FC-3145-B28E-6AAF37404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489" y="3452173"/>
                <a:ext cx="1367062" cy="261610"/>
              </a:xfrm>
              <a:prstGeom prst="rect">
                <a:avLst/>
              </a:prstGeom>
              <a:blipFill>
                <a:blip r:embed="rId1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AADCC0-F1E3-A342-9F13-9DB9063982D1}"/>
                  </a:ext>
                </a:extLst>
              </p:cNvPr>
              <p:cNvSpPr txBox="1"/>
              <p:nvPr/>
            </p:nvSpPr>
            <p:spPr>
              <a:xfrm>
                <a:off x="5650921" y="345217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=0.429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AADCC0-F1E3-A342-9F13-9DB906398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921" y="3452173"/>
                <a:ext cx="1367062" cy="261610"/>
              </a:xfrm>
              <a:prstGeom prst="rect">
                <a:avLst/>
              </a:prstGeom>
              <a:blipFill>
                <a:blip r:embed="rId1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2598EF-2690-324D-9271-C223608FE5E0}"/>
                  </a:ext>
                </a:extLst>
              </p:cNvPr>
              <p:cNvSpPr txBox="1"/>
              <p:nvPr/>
            </p:nvSpPr>
            <p:spPr>
              <a:xfrm>
                <a:off x="7059912" y="345217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=0.484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2598EF-2690-324D-9271-C223608FE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912" y="3452173"/>
                <a:ext cx="1367062" cy="261610"/>
              </a:xfrm>
              <a:prstGeom prst="rect">
                <a:avLst/>
              </a:prstGeom>
              <a:blipFill>
                <a:blip r:embed="rId1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CCE6C7-9408-FE4C-9C2E-D5A4CE813E17}"/>
                  </a:ext>
                </a:extLst>
              </p:cNvPr>
              <p:cNvSpPr txBox="1"/>
              <p:nvPr/>
            </p:nvSpPr>
            <p:spPr>
              <a:xfrm>
                <a:off x="8438864" y="344626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CCE6C7-9408-FE4C-9C2E-D5A4CE813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864" y="3446269"/>
                <a:ext cx="1367062" cy="261610"/>
              </a:xfrm>
              <a:prstGeom prst="rect">
                <a:avLst/>
              </a:prstGeom>
              <a:blipFill>
                <a:blip r:embed="rId2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BBEF17-5413-1748-A769-8DF7E57EC017}"/>
                  </a:ext>
                </a:extLst>
              </p:cNvPr>
              <p:cNvSpPr txBox="1"/>
              <p:nvPr/>
            </p:nvSpPr>
            <p:spPr>
              <a:xfrm>
                <a:off x="61187" y="646395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BBEF17-5413-1748-A769-8DF7E57EC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7" y="6463957"/>
                <a:ext cx="1367062" cy="261610"/>
              </a:xfrm>
              <a:prstGeom prst="rect">
                <a:avLst/>
              </a:prstGeom>
              <a:blipFill>
                <a:blip r:embed="rId2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802EE70-3547-4740-B318-AA9FFD81ACEE}"/>
                  </a:ext>
                </a:extLst>
              </p:cNvPr>
              <p:cNvSpPr txBox="1"/>
              <p:nvPr/>
            </p:nvSpPr>
            <p:spPr>
              <a:xfrm>
                <a:off x="1287730" y="6467711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I27: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=0.575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802EE70-3547-4740-B318-AA9FFD81A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30" y="6467711"/>
                <a:ext cx="1367062" cy="261610"/>
              </a:xfrm>
              <a:prstGeom prst="rect">
                <a:avLst/>
              </a:prstGeom>
              <a:blipFill>
                <a:blip r:embed="rId2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DB896F-0924-374A-96CD-4BB608D4E835}"/>
                  </a:ext>
                </a:extLst>
              </p:cNvPr>
              <p:cNvSpPr txBox="1"/>
              <p:nvPr/>
            </p:nvSpPr>
            <p:spPr>
              <a:xfrm>
                <a:off x="2592502" y="646395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I28: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=0.605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DB896F-0924-374A-96CD-4BB608D4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502" y="6463957"/>
                <a:ext cx="1367062" cy="261610"/>
              </a:xfrm>
              <a:prstGeom prst="rect">
                <a:avLst/>
              </a:prstGeom>
              <a:blipFill>
                <a:blip r:embed="rId2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7E9987-CCB8-1C4C-B521-3728F3531818}"/>
                  </a:ext>
                </a:extLst>
              </p:cNvPr>
              <p:cNvSpPr txBox="1"/>
              <p:nvPr/>
            </p:nvSpPr>
            <p:spPr>
              <a:xfrm>
                <a:off x="3881335" y="6465631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I29: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=0.629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7E9987-CCB8-1C4C-B521-3728F3531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335" y="6465631"/>
                <a:ext cx="1367062" cy="261610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0A367A-82C7-E44F-A942-793DF7E1F8C8}"/>
                  </a:ext>
                </a:extLst>
              </p:cNvPr>
              <p:cNvSpPr txBox="1"/>
              <p:nvPr/>
            </p:nvSpPr>
            <p:spPr>
              <a:xfrm>
                <a:off x="5145930" y="646395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I30: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0A367A-82C7-E44F-A942-793DF7E1F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30" y="6463957"/>
                <a:ext cx="1367062" cy="261610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81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79BA4-2C51-FB43-AACC-D67C8367C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" y="583659"/>
            <a:ext cx="1307879" cy="2597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6DF2F-84A1-2945-9D4A-B6740D73A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883" y="583659"/>
            <a:ext cx="1307879" cy="2597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ECE46-831B-6549-9790-DF5354C6F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998" y="579329"/>
            <a:ext cx="1307879" cy="2597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7EF5B3-7268-7D43-8B3B-7C9625CE3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641" y="583658"/>
            <a:ext cx="1307879" cy="2597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01DD47-E8C6-3647-BEFC-FCDDEA6FD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520" y="583657"/>
            <a:ext cx="1307879" cy="2597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E6A401-78AA-3941-A300-608093D25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399" y="583657"/>
            <a:ext cx="1307879" cy="2597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311730-02D1-DA42-B629-EF86BED40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278" y="583657"/>
            <a:ext cx="1307879" cy="2597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0C188E-2B83-7B43-9709-CC2F20A6A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157" y="583657"/>
            <a:ext cx="1307879" cy="25972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0A798F-F5D3-6041-BC1E-445A6ADDC9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68" y="3596825"/>
            <a:ext cx="1441349" cy="28623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9A5040-6D14-C64B-BC94-97EC391E42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1617" y="3596825"/>
            <a:ext cx="1441349" cy="28623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D33FAE-135F-8E46-A1C7-374CBA2EE0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2966" y="3596825"/>
            <a:ext cx="1441349" cy="28623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2CC41AB-7BDE-9D41-B02C-F8B42A5010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4316" y="3596826"/>
            <a:ext cx="1441348" cy="28623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835B7E5-22A6-8C48-A75D-415E6E149E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8130" y="3596826"/>
            <a:ext cx="1441349" cy="28623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EC3AC4-429B-5141-8C2E-8328900401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1946" y="3596826"/>
            <a:ext cx="1441348" cy="28623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48A111-378A-BD41-A668-C483246B30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5761" y="3596825"/>
            <a:ext cx="1441349" cy="28623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0BD99DA-87CA-5847-94E0-D3BA3FB86B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17110" y="3596825"/>
            <a:ext cx="1441349" cy="28623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8027F1-E823-A54A-8C82-C5130C6AA040}"/>
                  </a:ext>
                </a:extLst>
              </p:cNvPr>
              <p:cNvSpPr txBox="1"/>
              <p:nvPr/>
            </p:nvSpPr>
            <p:spPr>
              <a:xfrm>
                <a:off x="107004" y="3173351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8027F1-E823-A54A-8C82-C5130C6A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4" y="3173351"/>
                <a:ext cx="1367062" cy="261610"/>
              </a:xfrm>
              <a:prstGeom prst="rect">
                <a:avLst/>
              </a:prstGeom>
              <a:blipFill>
                <a:blip r:embed="rId1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804041-61FA-9B49-9DB0-3F81281AD11A}"/>
                  </a:ext>
                </a:extLst>
              </p:cNvPr>
              <p:cNvSpPr txBox="1"/>
              <p:nvPr/>
            </p:nvSpPr>
            <p:spPr>
              <a:xfrm>
                <a:off x="1337623" y="316739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=0.046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804041-61FA-9B49-9DB0-3F81281AD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23" y="3167390"/>
                <a:ext cx="1367062" cy="261610"/>
              </a:xfrm>
              <a:prstGeom prst="rect">
                <a:avLst/>
              </a:prstGeom>
              <a:blipFill>
                <a:blip r:embed="rId1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D2C01A-905B-2946-ACCC-F884E1F181A0}"/>
                  </a:ext>
                </a:extLst>
              </p:cNvPr>
              <p:cNvSpPr txBox="1"/>
              <p:nvPr/>
            </p:nvSpPr>
            <p:spPr>
              <a:xfrm>
                <a:off x="2690972" y="3180942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D2C01A-905B-2946-ACCC-F884E1F18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972" y="3180942"/>
                <a:ext cx="1367062" cy="261610"/>
              </a:xfrm>
              <a:prstGeom prst="rect">
                <a:avLst/>
              </a:prstGeom>
              <a:blipFill>
                <a:blip r:embed="rId2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7CA82DD-972B-4241-9984-BD898D20FFA1}"/>
                  </a:ext>
                </a:extLst>
              </p:cNvPr>
              <p:cNvSpPr txBox="1"/>
              <p:nvPr/>
            </p:nvSpPr>
            <p:spPr>
              <a:xfrm>
                <a:off x="3977034" y="318840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7CA82DD-972B-4241-9984-BD898D20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034" y="3188407"/>
                <a:ext cx="1367062" cy="261610"/>
              </a:xfrm>
              <a:prstGeom prst="rect">
                <a:avLst/>
              </a:prstGeom>
              <a:blipFill>
                <a:blip r:embed="rId2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8C9E6C-10B0-B74A-8A6F-AD0FA2810919}"/>
                  </a:ext>
                </a:extLst>
              </p:cNvPr>
              <p:cNvSpPr txBox="1"/>
              <p:nvPr/>
            </p:nvSpPr>
            <p:spPr>
              <a:xfrm>
                <a:off x="5328204" y="318950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=0.147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8C9E6C-10B0-B74A-8A6F-AD0FA2810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204" y="3189503"/>
                <a:ext cx="1367062" cy="261610"/>
              </a:xfrm>
              <a:prstGeom prst="rect">
                <a:avLst/>
              </a:prstGeom>
              <a:blipFill>
                <a:blip r:embed="rId2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836EF7-4164-CF42-823B-773E6863B350}"/>
                  </a:ext>
                </a:extLst>
              </p:cNvPr>
              <p:cNvSpPr txBox="1"/>
              <p:nvPr/>
            </p:nvSpPr>
            <p:spPr>
              <a:xfrm>
                <a:off x="6640480" y="3188754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836EF7-4164-CF42-823B-773E6863B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80" y="3188754"/>
                <a:ext cx="1367062" cy="261610"/>
              </a:xfrm>
              <a:prstGeom prst="rect">
                <a:avLst/>
              </a:prstGeom>
              <a:blipFill>
                <a:blip r:embed="rId2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2A354A-03F2-774C-AF32-78DB93B6F912}"/>
                  </a:ext>
                </a:extLst>
              </p:cNvPr>
              <p:cNvSpPr txBox="1"/>
              <p:nvPr/>
            </p:nvSpPr>
            <p:spPr>
              <a:xfrm>
                <a:off x="7971672" y="318800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I7: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=0.154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2A354A-03F2-774C-AF32-78DB93B6F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672" y="3188005"/>
                <a:ext cx="1367062" cy="261610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0359B5-71E4-C04B-8C45-2A63143E2855}"/>
                  </a:ext>
                </a:extLst>
              </p:cNvPr>
              <p:cNvSpPr txBox="1"/>
              <p:nvPr/>
            </p:nvSpPr>
            <p:spPr>
              <a:xfrm>
                <a:off x="9324054" y="3180942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I8: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=0.165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0359B5-71E4-C04B-8C45-2A63143E2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54" y="3180942"/>
                <a:ext cx="1367062" cy="261610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22218B-7242-9A4D-B02D-F38ABA059591}"/>
                  </a:ext>
                </a:extLst>
              </p:cNvPr>
              <p:cNvSpPr txBox="1"/>
              <p:nvPr/>
            </p:nvSpPr>
            <p:spPr>
              <a:xfrm>
                <a:off x="107004" y="6474821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I10: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22218B-7242-9A4D-B02D-F38ABA059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4" y="6474821"/>
                <a:ext cx="1367062" cy="261610"/>
              </a:xfrm>
              <a:prstGeom prst="rect">
                <a:avLst/>
              </a:prstGeom>
              <a:blipFill>
                <a:blip r:embed="rId2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64EB8A5-EE3B-054F-9E81-7374294BF75D}"/>
                  </a:ext>
                </a:extLst>
              </p:cNvPr>
              <p:cNvSpPr txBox="1"/>
              <p:nvPr/>
            </p:nvSpPr>
            <p:spPr>
              <a:xfrm>
                <a:off x="1493437" y="645916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=0.196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64EB8A5-EE3B-054F-9E81-7374294BF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437" y="6459165"/>
                <a:ext cx="1367062" cy="261610"/>
              </a:xfrm>
              <a:prstGeom prst="rect">
                <a:avLst/>
              </a:prstGeom>
              <a:blipFill>
                <a:blip r:embed="rId2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6680186-D1B6-944A-B828-D14CE8E18E7E}"/>
                  </a:ext>
                </a:extLst>
              </p:cNvPr>
              <p:cNvSpPr txBox="1"/>
              <p:nvPr/>
            </p:nvSpPr>
            <p:spPr>
              <a:xfrm>
                <a:off x="2922966" y="649618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=0.218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6680186-D1B6-944A-B828-D14CE8E18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966" y="6496185"/>
                <a:ext cx="1367062" cy="261610"/>
              </a:xfrm>
              <a:prstGeom prst="rect">
                <a:avLst/>
              </a:prstGeom>
              <a:blipFill>
                <a:blip r:embed="rId2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E98AD5-270D-A848-9900-6DCC6226B1AF}"/>
                  </a:ext>
                </a:extLst>
              </p:cNvPr>
              <p:cNvSpPr txBox="1"/>
              <p:nvPr/>
            </p:nvSpPr>
            <p:spPr>
              <a:xfrm>
                <a:off x="4401459" y="6510124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=0.227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E98AD5-270D-A848-9900-6DCC6226B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459" y="6510124"/>
                <a:ext cx="1367062" cy="261610"/>
              </a:xfrm>
              <a:prstGeom prst="rect">
                <a:avLst/>
              </a:prstGeom>
              <a:blipFill>
                <a:blip r:embed="rId2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FDC7CED-1E6B-794F-801A-CD5D7B013E39}"/>
                  </a:ext>
                </a:extLst>
              </p:cNvPr>
              <p:cNvSpPr txBox="1"/>
              <p:nvPr/>
            </p:nvSpPr>
            <p:spPr>
              <a:xfrm>
                <a:off x="5962238" y="649222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FDC7CED-1E6B-794F-801A-CD5D7B01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238" y="6492229"/>
                <a:ext cx="1367062" cy="261610"/>
              </a:xfrm>
              <a:prstGeom prst="rect">
                <a:avLst/>
              </a:prstGeom>
              <a:blipFill>
                <a:blip r:embed="rId3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CF2539C-3A2F-2D48-9BDA-73FF2544DECA}"/>
                  </a:ext>
                </a:extLst>
              </p:cNvPr>
              <p:cNvSpPr txBox="1"/>
              <p:nvPr/>
            </p:nvSpPr>
            <p:spPr>
              <a:xfrm>
                <a:off x="7440731" y="647189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CF2539C-3A2F-2D48-9BDA-73FF2544D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731" y="6471893"/>
                <a:ext cx="1367062" cy="261610"/>
              </a:xfrm>
              <a:prstGeom prst="rect">
                <a:avLst/>
              </a:prstGeom>
              <a:blipFill>
                <a:blip r:embed="rId31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86EDC9-9704-0B46-BC66-83B023F15A73}"/>
                  </a:ext>
                </a:extLst>
              </p:cNvPr>
              <p:cNvSpPr txBox="1"/>
              <p:nvPr/>
            </p:nvSpPr>
            <p:spPr>
              <a:xfrm>
                <a:off x="8907403" y="645916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86EDC9-9704-0B46-BC66-83B023F15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403" y="6459165"/>
                <a:ext cx="1367062" cy="261610"/>
              </a:xfrm>
              <a:prstGeom prst="rect">
                <a:avLst/>
              </a:prstGeom>
              <a:blipFill>
                <a:blip r:embed="rId3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7E576F-BDCD-6D42-AAEB-A0E4C9183F4F}"/>
                  </a:ext>
                </a:extLst>
              </p:cNvPr>
              <p:cNvSpPr txBox="1"/>
              <p:nvPr/>
            </p:nvSpPr>
            <p:spPr>
              <a:xfrm>
                <a:off x="10299693" y="645812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I17: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=0.260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7E576F-BDCD-6D42-AAEB-A0E4C9183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693" y="6458127"/>
                <a:ext cx="1367062" cy="261610"/>
              </a:xfrm>
              <a:prstGeom prst="rect">
                <a:avLst/>
              </a:prstGeom>
              <a:blipFill>
                <a:blip r:embed="rId3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55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AAB9CAE-754B-1940-B21A-16435C40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8" y="437742"/>
            <a:ext cx="1430341" cy="2840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C6D14-4FD1-C240-81FA-DBBC6F8A8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09" y="437742"/>
            <a:ext cx="1430340" cy="28404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13F9F2-184C-5E45-BDF7-540F8546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49" y="437741"/>
            <a:ext cx="1430340" cy="28404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9FEAA6-47BF-8449-9CF8-FAA2BF52B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489" y="437741"/>
            <a:ext cx="1430341" cy="28404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965DF8B-7361-6240-88D9-6A5CA02ED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829" y="437741"/>
            <a:ext cx="1430341" cy="28404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B6FB89-B675-0944-8423-A0C382C14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0170" y="437741"/>
            <a:ext cx="1430341" cy="2840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B87C1E-646C-FE46-BC52-8376CA87A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0510" y="437739"/>
            <a:ext cx="1430340" cy="28404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AE4D8D5-1105-AF4E-B749-6C6D4BF83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850" y="437737"/>
            <a:ext cx="1430340" cy="284047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D473786-DF20-7B4B-9FAF-2D66888030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68" y="3608204"/>
            <a:ext cx="1416027" cy="28120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0DA85DD-D731-0147-BEBE-27CC5FE473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4494" y="3608204"/>
            <a:ext cx="1416026" cy="28120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258B54A-B110-1648-902B-6549B2E458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0520" y="3608204"/>
            <a:ext cx="1416026" cy="28120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A109CFA-50EB-0A47-829E-B4AD1ECB2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6545" y="3608204"/>
            <a:ext cx="1416027" cy="281205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31997DB-13B8-E64B-BF52-FDDBBE54B3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2710" y="3608203"/>
            <a:ext cx="1416027" cy="28120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5424044-7D96-8B46-9C07-0CC4916E7B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8735" y="3608204"/>
            <a:ext cx="1416027" cy="281205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F6686F5-C832-B148-937D-8D1F2ABC54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83465" y="3608201"/>
            <a:ext cx="1416028" cy="281205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37891F-A992-D14A-9BD9-250CD7A6B8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99493" y="3608200"/>
            <a:ext cx="1416026" cy="28120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AD0D3A6-70ED-B741-B76B-32218CBA1CA5}"/>
                  </a:ext>
                </a:extLst>
              </p:cNvPr>
              <p:cNvSpPr txBox="1"/>
              <p:nvPr/>
            </p:nvSpPr>
            <p:spPr>
              <a:xfrm>
                <a:off x="68468" y="326649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I18: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AD0D3A6-70ED-B741-B76B-32218CBA1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8" y="3266490"/>
                <a:ext cx="1367062" cy="261610"/>
              </a:xfrm>
              <a:prstGeom prst="rect">
                <a:avLst/>
              </a:prstGeom>
              <a:blipFill>
                <a:blip r:embed="rId1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2211E21-9CC7-0646-9469-D7975A364AE8}"/>
                  </a:ext>
                </a:extLst>
              </p:cNvPr>
              <p:cNvSpPr txBox="1"/>
              <p:nvPr/>
            </p:nvSpPr>
            <p:spPr>
              <a:xfrm>
                <a:off x="1454901" y="3250834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I19: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2211E21-9CC7-0646-9469-D7975A364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901" y="3250834"/>
                <a:ext cx="1367062" cy="261610"/>
              </a:xfrm>
              <a:prstGeom prst="rect">
                <a:avLst/>
              </a:prstGeom>
              <a:blipFill>
                <a:blip r:embed="rId1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A0A9E27-0EC2-EC4B-B1C5-44DE78FA50B9}"/>
                  </a:ext>
                </a:extLst>
              </p:cNvPr>
              <p:cNvSpPr txBox="1"/>
              <p:nvPr/>
            </p:nvSpPr>
            <p:spPr>
              <a:xfrm>
                <a:off x="2936016" y="3249796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I20: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A0A9E27-0EC2-EC4B-B1C5-44DE78FA5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016" y="3249796"/>
                <a:ext cx="1367062" cy="261610"/>
              </a:xfrm>
              <a:prstGeom prst="rect">
                <a:avLst/>
              </a:prstGeom>
              <a:blipFill>
                <a:blip r:embed="rId2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854DBD-8AA1-1248-A40A-B5875005BB19}"/>
                  </a:ext>
                </a:extLst>
              </p:cNvPr>
              <p:cNvSpPr txBox="1"/>
              <p:nvPr/>
            </p:nvSpPr>
            <p:spPr>
              <a:xfrm>
                <a:off x="4401720" y="3280178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=0.294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854DBD-8AA1-1248-A40A-B5875005B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720" y="3280178"/>
                <a:ext cx="1367062" cy="261610"/>
              </a:xfrm>
              <a:prstGeom prst="rect">
                <a:avLst/>
              </a:prstGeom>
              <a:blipFill>
                <a:blip r:embed="rId2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06740B-5212-BD4C-AFFE-F71B41200C71}"/>
                  </a:ext>
                </a:extLst>
              </p:cNvPr>
              <p:cNvSpPr txBox="1"/>
              <p:nvPr/>
            </p:nvSpPr>
            <p:spPr>
              <a:xfrm>
                <a:off x="5841416" y="3286722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=0.317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06740B-5212-BD4C-AFFE-F71B41200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416" y="3286722"/>
                <a:ext cx="1367062" cy="261610"/>
              </a:xfrm>
              <a:prstGeom prst="rect">
                <a:avLst/>
              </a:prstGeom>
              <a:blipFill>
                <a:blip r:embed="rId2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37132D-8177-0B47-BA42-FF2616E71483}"/>
                  </a:ext>
                </a:extLst>
              </p:cNvPr>
              <p:cNvSpPr txBox="1"/>
              <p:nvPr/>
            </p:nvSpPr>
            <p:spPr>
              <a:xfrm>
                <a:off x="7307120" y="3275176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=0.362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37132D-8177-0B47-BA42-FF2616E7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20" y="3275176"/>
                <a:ext cx="1367062" cy="261610"/>
              </a:xfrm>
              <a:prstGeom prst="rect">
                <a:avLst/>
              </a:prstGeom>
              <a:blipFill>
                <a:blip r:embed="rId2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BC199E-4D54-AC4C-B620-30A50A49BF0D}"/>
                  </a:ext>
                </a:extLst>
              </p:cNvPr>
              <p:cNvSpPr txBox="1"/>
              <p:nvPr/>
            </p:nvSpPr>
            <p:spPr>
              <a:xfrm>
                <a:off x="8713788" y="324979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BC199E-4D54-AC4C-B620-30A50A49B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788" y="3249799"/>
                <a:ext cx="1367062" cy="261610"/>
              </a:xfrm>
              <a:prstGeom prst="rect">
                <a:avLst/>
              </a:prstGeom>
              <a:blipFill>
                <a:blip r:embed="rId2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5997E4-AA54-AB44-A6E1-E813840261D7}"/>
                  </a:ext>
                </a:extLst>
              </p:cNvPr>
              <p:cNvSpPr txBox="1"/>
              <p:nvPr/>
            </p:nvSpPr>
            <p:spPr>
              <a:xfrm>
                <a:off x="10128192" y="3267321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=0.412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5997E4-AA54-AB44-A6E1-E81384026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192" y="3267321"/>
                <a:ext cx="1367062" cy="261610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4BE6FA-24D8-7A48-A590-6AC4B5A9D2C9}"/>
                  </a:ext>
                </a:extLst>
              </p:cNvPr>
              <p:cNvSpPr txBox="1"/>
              <p:nvPr/>
            </p:nvSpPr>
            <p:spPr>
              <a:xfrm>
                <a:off x="84404" y="6471436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=0.425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4BE6FA-24D8-7A48-A590-6AC4B5A9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" y="6471436"/>
                <a:ext cx="1367062" cy="261610"/>
              </a:xfrm>
              <a:prstGeom prst="rect">
                <a:avLst/>
              </a:prstGeom>
              <a:blipFill>
                <a:blip r:embed="rId2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E4F80ED-A5D5-234A-88B4-BD130D040105}"/>
                  </a:ext>
                </a:extLst>
              </p:cNvPr>
              <p:cNvSpPr txBox="1"/>
              <p:nvPr/>
            </p:nvSpPr>
            <p:spPr>
              <a:xfrm>
                <a:off x="1470837" y="645578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I27: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=0.439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E4F80ED-A5D5-234A-88B4-BD130D040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37" y="6455780"/>
                <a:ext cx="1367062" cy="261610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6F9832-7AB5-934F-B51C-B1A6909074CA}"/>
                  </a:ext>
                </a:extLst>
              </p:cNvPr>
              <p:cNvSpPr txBox="1"/>
              <p:nvPr/>
            </p:nvSpPr>
            <p:spPr>
              <a:xfrm>
                <a:off x="2951952" y="6454742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I28: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6F9832-7AB5-934F-B51C-B1A690907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952" y="6454742"/>
                <a:ext cx="1367062" cy="261610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65E774-7FAA-0F49-874A-FF67C4B41567}"/>
                  </a:ext>
                </a:extLst>
              </p:cNvPr>
              <p:cNvSpPr txBox="1"/>
              <p:nvPr/>
            </p:nvSpPr>
            <p:spPr>
              <a:xfrm>
                <a:off x="4417656" y="6485124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I29: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=0.447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65E774-7FAA-0F49-874A-FF67C4B4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656" y="6485124"/>
                <a:ext cx="1367062" cy="261610"/>
              </a:xfrm>
              <a:prstGeom prst="rect">
                <a:avLst/>
              </a:prstGeom>
              <a:blipFill>
                <a:blip r:embed="rId2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6FF5B2-965F-DD47-A598-99F31D43EC49}"/>
                  </a:ext>
                </a:extLst>
              </p:cNvPr>
              <p:cNvSpPr txBox="1"/>
              <p:nvPr/>
            </p:nvSpPr>
            <p:spPr>
              <a:xfrm>
                <a:off x="5857352" y="6491668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I30: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6FF5B2-965F-DD47-A598-99F31D43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352" y="6491668"/>
                <a:ext cx="1367062" cy="261610"/>
              </a:xfrm>
              <a:prstGeom prst="rect">
                <a:avLst/>
              </a:prstGeom>
              <a:blipFill>
                <a:blip r:embed="rId3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D40F45-2D12-044C-9ECB-E4221A207F8F}"/>
                  </a:ext>
                </a:extLst>
              </p:cNvPr>
              <p:cNvSpPr txBox="1"/>
              <p:nvPr/>
            </p:nvSpPr>
            <p:spPr>
              <a:xfrm>
                <a:off x="7323056" y="6480122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=0.474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D40F45-2D12-044C-9ECB-E4221A207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056" y="6480122"/>
                <a:ext cx="1367062" cy="261610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EEEBD5-62E5-3E44-BD83-A6CDF29A351C}"/>
                  </a:ext>
                </a:extLst>
              </p:cNvPr>
              <p:cNvSpPr txBox="1"/>
              <p:nvPr/>
            </p:nvSpPr>
            <p:spPr>
              <a:xfrm>
                <a:off x="8729724" y="645474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=0.581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EEEBD5-62E5-3E44-BD83-A6CDF29A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724" y="6454745"/>
                <a:ext cx="1367062" cy="261610"/>
              </a:xfrm>
              <a:prstGeom prst="rect">
                <a:avLst/>
              </a:prstGeom>
              <a:blipFill>
                <a:blip r:embed="rId3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BA794C4-FE24-E245-8A43-02567A68FA0D}"/>
                  </a:ext>
                </a:extLst>
              </p:cNvPr>
              <p:cNvSpPr txBox="1"/>
              <p:nvPr/>
            </p:nvSpPr>
            <p:spPr>
              <a:xfrm>
                <a:off x="10144128" y="647226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=0.631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BA794C4-FE24-E245-8A43-02567A68F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128" y="6472267"/>
                <a:ext cx="1367062" cy="261610"/>
              </a:xfrm>
              <a:prstGeom prst="rect">
                <a:avLst/>
              </a:prstGeom>
              <a:blipFill>
                <a:blip r:embed="rId3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73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2607F7F-2B49-EE4D-A0CB-120063759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81" y="777450"/>
            <a:ext cx="1416025" cy="28120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57AD191-2B05-954E-98E6-9A9F7B0C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06" y="777450"/>
            <a:ext cx="1416025" cy="28120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E33E60-CE7D-2E4E-B514-35E982226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332" y="777450"/>
            <a:ext cx="1416026" cy="28120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C8DF8E-E948-A54A-B040-68C902165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356" y="777450"/>
            <a:ext cx="1416025" cy="28120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2B320E-8B99-7049-ABBE-33A9A9C38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381" y="777450"/>
            <a:ext cx="1416025" cy="28120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0E002BC-CEDB-3147-A7F1-F1A82FA7C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4" y="777449"/>
            <a:ext cx="1416026" cy="28120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E31DAC-2533-1E4B-8BC6-7196F3E496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9404" y="758751"/>
            <a:ext cx="1425442" cy="2830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1FC065-54DF-A24F-BA94-DF6FBCF59DEF}"/>
                  </a:ext>
                </a:extLst>
              </p:cNvPr>
              <p:cNvSpPr txBox="1"/>
              <p:nvPr/>
            </p:nvSpPr>
            <p:spPr>
              <a:xfrm>
                <a:off x="113203" y="3606194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=0.643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1FC065-54DF-A24F-BA94-DF6FBCF59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03" y="3606194"/>
                <a:ext cx="1367062" cy="2616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C796C6-057D-A747-97C4-BA28C590BDC6}"/>
                  </a:ext>
                </a:extLst>
              </p:cNvPr>
              <p:cNvSpPr txBox="1"/>
              <p:nvPr/>
            </p:nvSpPr>
            <p:spPr>
              <a:xfrm>
                <a:off x="1499636" y="3590538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=0.736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C796C6-057D-A747-97C4-BA28C590B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636" y="3590538"/>
                <a:ext cx="1367062" cy="261610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032359-5001-ED43-9AEB-84BE94323DB6}"/>
                  </a:ext>
                </a:extLst>
              </p:cNvPr>
              <p:cNvSpPr txBox="1"/>
              <p:nvPr/>
            </p:nvSpPr>
            <p:spPr>
              <a:xfrm>
                <a:off x="2980751" y="358950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=0.790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032359-5001-ED43-9AEB-84BE94323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751" y="3589500"/>
                <a:ext cx="1367062" cy="261610"/>
              </a:xfrm>
              <a:prstGeom prst="rect">
                <a:avLst/>
              </a:prstGeom>
              <a:blipFill>
                <a:blip r:embed="rId11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0B3418-CE6B-BC47-9B5C-F461B9D3B6D1}"/>
                  </a:ext>
                </a:extLst>
              </p:cNvPr>
              <p:cNvSpPr txBox="1"/>
              <p:nvPr/>
            </p:nvSpPr>
            <p:spPr>
              <a:xfrm>
                <a:off x="4446455" y="3619882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I37: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=0.795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0B3418-CE6B-BC47-9B5C-F461B9D3B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455" y="3619882"/>
                <a:ext cx="1367062" cy="26161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35F216-04B6-D84D-B76F-5B3486B4A41A}"/>
                  </a:ext>
                </a:extLst>
              </p:cNvPr>
              <p:cNvSpPr txBox="1"/>
              <p:nvPr/>
            </p:nvSpPr>
            <p:spPr>
              <a:xfrm>
                <a:off x="5886151" y="3626426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I38: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=0.805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35F216-04B6-D84D-B76F-5B3486B4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51" y="3626426"/>
                <a:ext cx="1367062" cy="261610"/>
              </a:xfrm>
              <a:prstGeom prst="rect">
                <a:avLst/>
              </a:prstGeom>
              <a:blipFill>
                <a:blip r:embed="rId1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C710CA-C530-164B-98DB-859F6F111A57}"/>
                  </a:ext>
                </a:extLst>
              </p:cNvPr>
              <p:cNvSpPr txBox="1"/>
              <p:nvPr/>
            </p:nvSpPr>
            <p:spPr>
              <a:xfrm>
                <a:off x="7351855" y="361488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I39: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=0.836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C710CA-C530-164B-98DB-859F6F11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55" y="3614880"/>
                <a:ext cx="1367062" cy="261610"/>
              </a:xfrm>
              <a:prstGeom prst="rect">
                <a:avLst/>
              </a:prstGeom>
              <a:blipFill>
                <a:blip r:embed="rId1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C28523-1A0D-674F-B974-2AACBD3885C3}"/>
                  </a:ext>
                </a:extLst>
              </p:cNvPr>
              <p:cNvSpPr txBox="1"/>
              <p:nvPr/>
            </p:nvSpPr>
            <p:spPr>
              <a:xfrm>
                <a:off x="8758523" y="358950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I40: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=1.22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C28523-1A0D-674F-B974-2AACBD38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23" y="3589503"/>
                <a:ext cx="1367062" cy="261610"/>
              </a:xfrm>
              <a:prstGeom prst="rect">
                <a:avLst/>
              </a:prstGeom>
              <a:blipFill>
                <a:blip r:embed="rId1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73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FA4E26-34F1-B14E-8BF3-92B6DE4E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" y="583659"/>
            <a:ext cx="1307879" cy="2597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EA4344-9295-D247-B330-ED3FCA2A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883" y="583659"/>
            <a:ext cx="1307879" cy="2597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B724CC-280C-414A-85C5-A1B429B72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866" y="583660"/>
            <a:ext cx="1307879" cy="2597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F7C7AA-8604-DA4A-A97F-5EADAE33A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745" y="583659"/>
            <a:ext cx="1307879" cy="2597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3D1F4C-FF58-A845-B517-27F49ACF2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915" y="566660"/>
            <a:ext cx="1316439" cy="2614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F49FE7-7AC4-924B-8CE1-531649CD5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221" y="554923"/>
            <a:ext cx="1316439" cy="2614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D7CA5D-6B73-D247-BAF2-0B48E17FFCD3}"/>
                  </a:ext>
                </a:extLst>
              </p:cNvPr>
              <p:cNvSpPr txBox="1"/>
              <p:nvPr/>
            </p:nvSpPr>
            <p:spPr>
              <a:xfrm>
                <a:off x="107004" y="3173351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D7CA5D-6B73-D247-BAF2-0B48E17FF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4" y="3173351"/>
                <a:ext cx="1367062" cy="261610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E6D521-176A-E448-A9A7-DA45D1E99E1D}"/>
                  </a:ext>
                </a:extLst>
              </p:cNvPr>
              <p:cNvSpPr txBox="1"/>
              <p:nvPr/>
            </p:nvSpPr>
            <p:spPr>
              <a:xfrm>
                <a:off x="1337623" y="316739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=0.046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E6D521-176A-E448-A9A7-DA45D1E99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23" y="3167390"/>
                <a:ext cx="1367062" cy="2616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401FF3-6F21-F44B-8E8A-CFFFA36E9FBE}"/>
                  </a:ext>
                </a:extLst>
              </p:cNvPr>
              <p:cNvSpPr txBox="1"/>
              <p:nvPr/>
            </p:nvSpPr>
            <p:spPr>
              <a:xfrm>
                <a:off x="2642259" y="318840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401FF3-6F21-F44B-8E8A-CFFFA36E9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259" y="3188409"/>
                <a:ext cx="1367062" cy="2616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7D1120-FCA5-5D46-A28D-3897BBACB586}"/>
                  </a:ext>
                </a:extLst>
              </p:cNvPr>
              <p:cNvSpPr txBox="1"/>
              <p:nvPr/>
            </p:nvSpPr>
            <p:spPr>
              <a:xfrm>
                <a:off x="3993429" y="318950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=0.147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7D1120-FCA5-5D46-A28D-3897BBAC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429" y="3189505"/>
                <a:ext cx="1367062" cy="2616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2B3FDB-AFDA-4A45-8658-9BBAE223B339}"/>
                  </a:ext>
                </a:extLst>
              </p:cNvPr>
              <p:cNvSpPr txBox="1"/>
              <p:nvPr/>
            </p:nvSpPr>
            <p:spPr>
              <a:xfrm>
                <a:off x="5403782" y="315332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=0.196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2B3FDB-AFDA-4A45-8658-9BBAE223B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82" y="3153325"/>
                <a:ext cx="1367062" cy="26161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F805C9-99D1-E543-8191-8A01B40B523F}"/>
                  </a:ext>
                </a:extLst>
              </p:cNvPr>
              <p:cNvSpPr txBox="1"/>
              <p:nvPr/>
            </p:nvSpPr>
            <p:spPr>
              <a:xfrm>
                <a:off x="6739851" y="314055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I17: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=0.260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F805C9-99D1-E543-8191-8A01B40B5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851" y="3140550"/>
                <a:ext cx="1367062" cy="2616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35607496-3193-F644-9F54-58BACF9287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5815" y="580877"/>
            <a:ext cx="1313039" cy="2607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CF4B7F-C926-584C-9011-71AA933335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36342" y="574124"/>
            <a:ext cx="1313039" cy="26075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EA80F-3E55-104B-B1BB-ED75DA0823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6869" y="574123"/>
            <a:ext cx="1313038" cy="26075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A1F0EF-378B-0147-9765-DA25896EAA66}"/>
                  </a:ext>
                </a:extLst>
              </p:cNvPr>
              <p:cNvSpPr txBox="1"/>
              <p:nvPr/>
            </p:nvSpPr>
            <p:spPr>
              <a:xfrm>
                <a:off x="8124663" y="317608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I18: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A1F0EF-378B-0147-9765-DA25896EA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663" y="3176080"/>
                <a:ext cx="1367062" cy="261610"/>
              </a:xfrm>
              <a:prstGeom prst="rect">
                <a:avLst/>
              </a:prstGeom>
              <a:blipFill>
                <a:blip r:embed="rId1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5D670F-C641-964D-B508-E6D32CF17DD3}"/>
                  </a:ext>
                </a:extLst>
              </p:cNvPr>
              <p:cNvSpPr txBox="1"/>
              <p:nvPr/>
            </p:nvSpPr>
            <p:spPr>
              <a:xfrm>
                <a:off x="9496134" y="315332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=0.362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5D670F-C641-964D-B508-E6D32CF17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134" y="3153325"/>
                <a:ext cx="1367062" cy="261610"/>
              </a:xfrm>
              <a:prstGeom prst="rect">
                <a:avLst/>
              </a:prstGeom>
              <a:blipFill>
                <a:blip r:embed="rId1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BE3A42-B1B8-6441-B7C3-FBC2D5998A00}"/>
                  </a:ext>
                </a:extLst>
              </p:cNvPr>
              <p:cNvSpPr txBox="1"/>
              <p:nvPr/>
            </p:nvSpPr>
            <p:spPr>
              <a:xfrm>
                <a:off x="10854377" y="316739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=0.412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BE3A42-B1B8-6441-B7C3-FBC2D5998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4377" y="3167390"/>
                <a:ext cx="1367062" cy="261610"/>
              </a:xfrm>
              <a:prstGeom prst="rect">
                <a:avLst/>
              </a:prstGeom>
              <a:blipFill>
                <a:blip r:embed="rId1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702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E4C1E1-4569-7648-ADAC-C9D60339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82" y="3608200"/>
            <a:ext cx="1430341" cy="2840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492B6-6337-4246-A41D-B2A10287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62" y="3609035"/>
            <a:ext cx="1416027" cy="2812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2BA10-EA5D-844F-98DE-58AAFBE2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638" y="3586570"/>
            <a:ext cx="1416026" cy="28120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C5B459-AE4F-EB42-8EA6-A0ED3EB30903}"/>
                  </a:ext>
                </a:extLst>
              </p:cNvPr>
              <p:cNvSpPr txBox="1"/>
              <p:nvPr/>
            </p:nvSpPr>
            <p:spPr>
              <a:xfrm>
                <a:off x="1504213" y="645063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=0.294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C5B459-AE4F-EB42-8EA6-A0ED3EB30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13" y="6450637"/>
                <a:ext cx="1367062" cy="2616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99E205-7B7A-584E-82A1-F84928E2987B}"/>
                  </a:ext>
                </a:extLst>
              </p:cNvPr>
              <p:cNvSpPr txBox="1"/>
              <p:nvPr/>
            </p:nvSpPr>
            <p:spPr>
              <a:xfrm>
                <a:off x="2959398" y="647226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=0.425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99E205-7B7A-584E-82A1-F84928E2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98" y="6472267"/>
                <a:ext cx="1367062" cy="261610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B3FFC1-C4E6-8449-8816-9BFA5C75D2D2}"/>
                  </a:ext>
                </a:extLst>
              </p:cNvPr>
              <p:cNvSpPr txBox="1"/>
              <p:nvPr/>
            </p:nvSpPr>
            <p:spPr>
              <a:xfrm>
                <a:off x="4638273" y="645063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=0.631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B3FFC1-C4E6-8449-8816-9BFA5C75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3" y="6450637"/>
                <a:ext cx="1367062" cy="26161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F5BEA01-FBF3-924A-86B7-42B81C59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616" y="401375"/>
            <a:ext cx="1307879" cy="2597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EA173-9983-D34F-BB04-74BD4473D1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0102" y="409321"/>
            <a:ext cx="1307879" cy="2597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0A6A6B-9E60-4E44-83A1-88C7B99939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7981" y="409321"/>
            <a:ext cx="1307879" cy="2597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FA3C7D-0D3C-6E45-9666-8BE0DF3C96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5860" y="409321"/>
            <a:ext cx="1307879" cy="2597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9F310-D927-5941-B25F-3A3F6A004A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7052" y="401241"/>
            <a:ext cx="1307879" cy="2597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7E62F0-119E-F744-B2BF-ED148ED76F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4931" y="401241"/>
            <a:ext cx="1307879" cy="2597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0AFE4-E158-2841-851E-84FD4627C86B}"/>
                  </a:ext>
                </a:extLst>
              </p:cNvPr>
              <p:cNvSpPr txBox="1"/>
              <p:nvPr/>
            </p:nvSpPr>
            <p:spPr>
              <a:xfrm>
                <a:off x="500616" y="296520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0AFE4-E158-2841-851E-84FD4627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16" y="2965200"/>
                <a:ext cx="1367062" cy="261610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4868C-B565-C444-8270-B30F641FC200}"/>
                  </a:ext>
                </a:extLst>
              </p:cNvPr>
              <p:cNvSpPr txBox="1"/>
              <p:nvPr/>
            </p:nvSpPr>
            <p:spPr>
              <a:xfrm>
                <a:off x="1852209" y="2976630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4868C-B565-C444-8270-B30F641FC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09" y="2976630"/>
                <a:ext cx="1367062" cy="261610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259CE4-E78E-964C-99BF-A99C72564CB6}"/>
                  </a:ext>
                </a:extLst>
              </p:cNvPr>
              <p:cNvSpPr txBox="1"/>
              <p:nvPr/>
            </p:nvSpPr>
            <p:spPr>
              <a:xfrm>
                <a:off x="3183401" y="2975881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I7: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=0.154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259CE4-E78E-964C-99BF-A99C72564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01" y="2975881"/>
                <a:ext cx="1367062" cy="261610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E32E5C-7976-4242-A749-AF68C9046C6A}"/>
                  </a:ext>
                </a:extLst>
              </p:cNvPr>
              <p:cNvSpPr txBox="1"/>
              <p:nvPr/>
            </p:nvSpPr>
            <p:spPr>
              <a:xfrm>
                <a:off x="4535783" y="2968818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I8: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=0.165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E32E5C-7976-4242-A749-AF68C9046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783" y="2968818"/>
                <a:ext cx="1367062" cy="261610"/>
              </a:xfrm>
              <a:prstGeom prst="rect">
                <a:avLst/>
              </a:prstGeom>
              <a:blipFill>
                <a:blip r:embed="rId1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226E57-448F-6A4A-9D9F-BDF949EE3480}"/>
                  </a:ext>
                </a:extLst>
              </p:cNvPr>
              <p:cNvSpPr txBox="1"/>
              <p:nvPr/>
            </p:nvSpPr>
            <p:spPr>
              <a:xfrm>
                <a:off x="5775486" y="2975881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I10: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226E57-448F-6A4A-9D9F-BDF949EE3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486" y="2975881"/>
                <a:ext cx="1367062" cy="261610"/>
              </a:xfrm>
              <a:prstGeom prst="rect">
                <a:avLst/>
              </a:prstGeom>
              <a:blipFill>
                <a:blip r:embed="rId1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4319FC-346F-E44E-A447-690C8BE66114}"/>
                  </a:ext>
                </a:extLst>
              </p:cNvPr>
              <p:cNvSpPr txBox="1"/>
              <p:nvPr/>
            </p:nvSpPr>
            <p:spPr>
              <a:xfrm>
                <a:off x="7074931" y="2983672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4319FC-346F-E44E-A447-690C8BE6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931" y="2983672"/>
                <a:ext cx="1367062" cy="261610"/>
              </a:xfrm>
              <a:prstGeom prst="rect">
                <a:avLst/>
              </a:prstGeom>
              <a:blipFill>
                <a:blip r:embed="rId1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DF459E7D-09A0-1244-8853-E15ED932A5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83829" y="3586569"/>
            <a:ext cx="1416025" cy="28120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A7B6CC-E1AF-3941-9F79-3361C784B88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64911" y="3586568"/>
            <a:ext cx="1416025" cy="28120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77CBC1-6FBD-9049-8F1B-F45C8B7B8A54}"/>
                  </a:ext>
                </a:extLst>
              </p:cNvPr>
              <p:cNvSpPr txBox="1"/>
              <p:nvPr/>
            </p:nvSpPr>
            <p:spPr>
              <a:xfrm>
                <a:off x="6176004" y="6430978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=0.736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77CBC1-6FBD-9049-8F1B-F45C8B7B8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004" y="6430978"/>
                <a:ext cx="1367062" cy="261610"/>
              </a:xfrm>
              <a:prstGeom prst="rect">
                <a:avLst/>
              </a:prstGeom>
              <a:blipFill>
                <a:blip r:embed="rId2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EEA7CF-1076-BA42-8DAA-52C2FA9D1E51}"/>
                  </a:ext>
                </a:extLst>
              </p:cNvPr>
              <p:cNvSpPr txBox="1"/>
              <p:nvPr/>
            </p:nvSpPr>
            <p:spPr>
              <a:xfrm>
                <a:off x="7741650" y="6457648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I39: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=0.836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EEA7CF-1076-BA42-8DAA-52C2FA9D1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650" y="6457648"/>
                <a:ext cx="1367062" cy="261610"/>
              </a:xfrm>
              <a:prstGeom prst="rect">
                <a:avLst/>
              </a:prstGeom>
              <a:blipFill>
                <a:blip r:embed="rId2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53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50C44-BD57-AC4D-97D8-FBFF2D49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550" y="56045"/>
            <a:ext cx="1430340" cy="2840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E2B8C-B38E-E544-A6C3-FEA7E528F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890" y="56044"/>
            <a:ext cx="1430340" cy="2840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9688F8-7DBB-244F-B8C8-CAA27F326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785" y="56044"/>
            <a:ext cx="1430341" cy="2840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202D2-AD13-EB4E-AC42-128D0D5B2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5681" y="54533"/>
            <a:ext cx="1430340" cy="2840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4643B-9211-0443-849A-980C77EDF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10" y="3736319"/>
            <a:ext cx="1416026" cy="281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C09DE-F984-D84F-A592-D871CFB5B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36" y="3736319"/>
            <a:ext cx="1416026" cy="2812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D2081-D4D6-9D41-9ED6-F0198A37D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8961" y="3736319"/>
            <a:ext cx="1416027" cy="2812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5B4F7-AAAC-7E43-9C53-1EBEFDFCD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126" y="3736318"/>
            <a:ext cx="1416027" cy="2812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B92600-2891-6549-81D4-B43624D7F4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1151" y="3736319"/>
            <a:ext cx="1416027" cy="28120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92A2A6-D281-CD45-9BD8-E3456895D8BD}"/>
                  </a:ext>
                </a:extLst>
              </p:cNvPr>
              <p:cNvSpPr txBox="1"/>
              <p:nvPr/>
            </p:nvSpPr>
            <p:spPr>
              <a:xfrm>
                <a:off x="6127642" y="286913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I19: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92A2A6-D281-CD45-9BD8-E3456895D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642" y="2869137"/>
                <a:ext cx="1367062" cy="2616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BF1E0C-4E8A-ED44-BA3E-107C747C5B73}"/>
                  </a:ext>
                </a:extLst>
              </p:cNvPr>
              <p:cNvSpPr txBox="1"/>
              <p:nvPr/>
            </p:nvSpPr>
            <p:spPr>
              <a:xfrm>
                <a:off x="7608757" y="286809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I20: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BF1E0C-4E8A-ED44-BA3E-107C747C5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757" y="2868099"/>
                <a:ext cx="1367062" cy="261610"/>
              </a:xfrm>
              <a:prstGeom prst="rect">
                <a:avLst/>
              </a:prstGeom>
              <a:blipFill>
                <a:blip r:embed="rId1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5D7C11-FE85-844F-9E07-7DE0FA45E98D}"/>
                  </a:ext>
                </a:extLst>
              </p:cNvPr>
              <p:cNvSpPr txBox="1"/>
              <p:nvPr/>
            </p:nvSpPr>
            <p:spPr>
              <a:xfrm>
                <a:off x="9125372" y="290502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=0.317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5D7C11-FE85-844F-9E07-7DE0FA45E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372" y="2905025"/>
                <a:ext cx="1367062" cy="261610"/>
              </a:xfrm>
              <a:prstGeom prst="rect">
                <a:avLst/>
              </a:prstGeom>
              <a:blipFill>
                <a:blip r:embed="rId1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D87D70-8A0A-8A48-8D30-21D50A054C0E}"/>
                  </a:ext>
                </a:extLst>
              </p:cNvPr>
              <p:cNvSpPr txBox="1"/>
              <p:nvPr/>
            </p:nvSpPr>
            <p:spPr>
              <a:xfrm>
                <a:off x="10608959" y="286659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I24: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=0.382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D87D70-8A0A-8A48-8D30-21D50A054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959" y="2866593"/>
                <a:ext cx="1367062" cy="261610"/>
              </a:xfrm>
              <a:prstGeom prst="rect">
                <a:avLst/>
              </a:prstGeom>
              <a:blipFill>
                <a:blip r:embed="rId1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37A528-CBFB-DF48-BA8C-93C8DD6C1233}"/>
                  </a:ext>
                </a:extLst>
              </p:cNvPr>
              <p:cNvSpPr txBox="1"/>
              <p:nvPr/>
            </p:nvSpPr>
            <p:spPr>
              <a:xfrm>
                <a:off x="183253" y="6583895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I27: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=0.439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37A528-CBFB-DF48-BA8C-93C8DD6C1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53" y="6583895"/>
                <a:ext cx="1367062" cy="261610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76DE01-C1E4-8343-81FB-47E6DFC2453F}"/>
                  </a:ext>
                </a:extLst>
              </p:cNvPr>
              <p:cNvSpPr txBox="1"/>
              <p:nvPr/>
            </p:nvSpPr>
            <p:spPr>
              <a:xfrm>
                <a:off x="1664368" y="658285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I28: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76DE01-C1E4-8343-81FB-47E6DFC24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68" y="6582857"/>
                <a:ext cx="1367062" cy="261610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564398-64A0-D046-B026-2B0CBBAB1B28}"/>
                  </a:ext>
                </a:extLst>
              </p:cNvPr>
              <p:cNvSpPr txBox="1"/>
              <p:nvPr/>
            </p:nvSpPr>
            <p:spPr>
              <a:xfrm>
                <a:off x="3130072" y="6613239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I29: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=0.447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564398-64A0-D046-B026-2B0CBBAB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72" y="6613239"/>
                <a:ext cx="1367062" cy="261610"/>
              </a:xfrm>
              <a:prstGeom prst="rect">
                <a:avLst/>
              </a:prstGeom>
              <a:blipFill>
                <a:blip r:embed="rId1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CDCD58-9D32-3C46-8179-522904C98F1A}"/>
                  </a:ext>
                </a:extLst>
              </p:cNvPr>
              <p:cNvSpPr txBox="1"/>
              <p:nvPr/>
            </p:nvSpPr>
            <p:spPr>
              <a:xfrm>
                <a:off x="4569768" y="661978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I30: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CDCD58-9D32-3C46-8179-522904C98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768" y="6619783"/>
                <a:ext cx="1367062" cy="261610"/>
              </a:xfrm>
              <a:prstGeom prst="rect">
                <a:avLst/>
              </a:prstGeom>
              <a:blipFill>
                <a:blip r:embed="rId1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8A007-809B-DF44-863C-5959174228A8}"/>
                  </a:ext>
                </a:extLst>
              </p:cNvPr>
              <p:cNvSpPr txBox="1"/>
              <p:nvPr/>
            </p:nvSpPr>
            <p:spPr>
              <a:xfrm>
                <a:off x="6035472" y="660823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I31: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=0.474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8A007-809B-DF44-863C-595917422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472" y="6608237"/>
                <a:ext cx="1367062" cy="261610"/>
              </a:xfrm>
              <a:prstGeom prst="rect">
                <a:avLst/>
              </a:prstGeom>
              <a:blipFill>
                <a:blip r:embed="rId1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8B75070-F86C-EE40-8F2F-310E002ED5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1370" y="54533"/>
            <a:ext cx="1441349" cy="28623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ED650D-ACE3-DA42-81BE-50DA8DFD3C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2720" y="54534"/>
            <a:ext cx="1441348" cy="28623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E88675-6855-8B40-9767-EDE80DA7F6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08356" y="54534"/>
            <a:ext cx="1441348" cy="28623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F38D84-85D0-2C44-AAE0-41995B4E35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12171" y="54533"/>
            <a:ext cx="1441349" cy="28623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65161D-5ED9-464F-8417-ACA984FDF7A3}"/>
                  </a:ext>
                </a:extLst>
              </p:cNvPr>
              <p:cNvSpPr txBox="1"/>
              <p:nvPr/>
            </p:nvSpPr>
            <p:spPr>
              <a:xfrm>
                <a:off x="251370" y="295389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I12: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=0.218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65161D-5ED9-464F-8417-ACA984FD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70" y="2953893"/>
                <a:ext cx="1367062" cy="261610"/>
              </a:xfrm>
              <a:prstGeom prst="rect">
                <a:avLst/>
              </a:prstGeom>
              <a:blipFill>
                <a:blip r:embed="rId2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B252BE-079B-C84E-8BA3-0EAADEBEB202}"/>
                  </a:ext>
                </a:extLst>
              </p:cNvPr>
              <p:cNvSpPr txBox="1"/>
              <p:nvPr/>
            </p:nvSpPr>
            <p:spPr>
              <a:xfrm>
                <a:off x="1729863" y="2967832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I13: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=0.227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B252BE-079B-C84E-8BA3-0EAADEBEB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863" y="2967832"/>
                <a:ext cx="1367062" cy="261610"/>
              </a:xfrm>
              <a:prstGeom prst="rect">
                <a:avLst/>
              </a:prstGeom>
              <a:blipFill>
                <a:blip r:embed="rId2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C7FCF0-91E5-F349-AE00-CF73F9924583}"/>
                  </a:ext>
                </a:extLst>
              </p:cNvPr>
              <p:cNvSpPr txBox="1"/>
              <p:nvPr/>
            </p:nvSpPr>
            <p:spPr>
              <a:xfrm>
                <a:off x="3277141" y="2929601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I15: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C7FCF0-91E5-F349-AE00-CF73F9924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141" y="2929601"/>
                <a:ext cx="1367062" cy="261610"/>
              </a:xfrm>
              <a:prstGeom prst="rect">
                <a:avLst/>
              </a:prstGeom>
              <a:blipFill>
                <a:blip r:embed="rId2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2EB8D8-3C42-3E43-8E8D-8938082E935E}"/>
                  </a:ext>
                </a:extLst>
              </p:cNvPr>
              <p:cNvSpPr txBox="1"/>
              <p:nvPr/>
            </p:nvSpPr>
            <p:spPr>
              <a:xfrm>
                <a:off x="4743813" y="2916873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I16: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=0.253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2EB8D8-3C42-3E43-8E8D-8938082E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813" y="2916873"/>
                <a:ext cx="1367062" cy="261610"/>
              </a:xfrm>
              <a:prstGeom prst="rect">
                <a:avLst/>
              </a:prstGeom>
              <a:blipFill>
                <a:blip r:embed="rId2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88E03626-AD5A-BF43-B900-64097A254DC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52995" y="3727254"/>
            <a:ext cx="1416025" cy="28120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FD0CFB-F9A8-A044-887E-472AAF50B05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821168" y="3733881"/>
            <a:ext cx="1416025" cy="28120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02C3F8-E291-1945-9D25-50F225629B86}"/>
                  </a:ext>
                </a:extLst>
              </p:cNvPr>
              <p:cNvSpPr txBox="1"/>
              <p:nvPr/>
            </p:nvSpPr>
            <p:spPr>
              <a:xfrm>
                <a:off x="7428440" y="6539304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I36: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=0.790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02C3F8-E291-1945-9D25-50F22562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440" y="6539304"/>
                <a:ext cx="1367062" cy="261610"/>
              </a:xfrm>
              <a:prstGeom prst="rect">
                <a:avLst/>
              </a:prstGeom>
              <a:blipFill>
                <a:blip r:embed="rId3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3EC3FB-F9DF-0744-A50C-7A1D79D208FB}"/>
                  </a:ext>
                </a:extLst>
              </p:cNvPr>
              <p:cNvSpPr txBox="1"/>
              <p:nvPr/>
            </p:nvSpPr>
            <p:spPr>
              <a:xfrm>
                <a:off x="8969963" y="6582857"/>
                <a:ext cx="13670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/>
                  <a:t>I38: </a:t>
                </a:r>
                <a14:m>
                  <m:oMath xmlns:m="http://schemas.openxmlformats.org/officeDocument/2006/math">
                    <m:r>
                      <a:rPr lang="da-DK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=0.805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1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3EC3FB-F9DF-0744-A50C-7A1D79D20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963" y="6582857"/>
                <a:ext cx="1367062" cy="261610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191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721</Words>
  <Application>Microsoft Macintosh PowerPoint</Application>
  <PresentationFormat>Widescreen</PresentationFormat>
  <Paragraphs>103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cp:lastPrinted>2019-10-21T12:11:59Z</cp:lastPrinted>
  <dcterms:created xsi:type="dcterms:W3CDTF">2019-10-21T09:40:30Z</dcterms:created>
  <dcterms:modified xsi:type="dcterms:W3CDTF">2019-10-21T12:37:57Z</dcterms:modified>
</cp:coreProperties>
</file>